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50" d="100"/>
          <a:sy n="50" d="100"/>
        </p:scale>
        <p:origin x="-3384" y="-14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C9C30-73D5-47D4-92DB-BF24E5311340}" type="datetimeFigureOut">
              <a:rPr lang="pt-BR" smtClean="0"/>
              <a:t>01/12/2017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7C553-D0FA-461B-8593-7B32B7B22F85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358346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Apresentação na tela (4:3)</PresentationFormat>
  <Paragraphs>0</Paragraphs>
  <Slides>19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0" baseType="lpstr">
      <vt:lpstr>Tema do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Streeguil3b</dc:creator>
  <cp:lastModifiedBy>Streeguil3b</cp:lastModifiedBy>
  <cp:revision>2</cp:revision>
  <dcterms:created xsi:type="dcterms:W3CDTF">2017-12-01T23:33:04Z</dcterms:created>
  <dcterms:modified xsi:type="dcterms:W3CDTF">2017-12-01T23:51:04Z</dcterms:modified>
</cp:coreProperties>
</file>

<file path=docProps/thumbnail.jpeg>
</file>